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9" r:id="rId3"/>
    <p:sldId id="258" r:id="rId4"/>
    <p:sldId id="264" r:id="rId5"/>
    <p:sldId id="265" r:id="rId6"/>
    <p:sldId id="268" r:id="rId7"/>
    <p:sldId id="263" r:id="rId8"/>
    <p:sldId id="25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4" autoAdjust="0"/>
    <p:restoredTop sz="94660"/>
  </p:normalViewPr>
  <p:slideViewPr>
    <p:cSldViewPr>
      <p:cViewPr varScale="1">
        <p:scale>
          <a:sx n="123" d="100"/>
          <a:sy n="123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FE767-8684-4A8E-A6EF-943272D9C456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FF941-9728-4847-9A54-4EB7AC63D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FF941-9728-4847-9A54-4EB7AC63D6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67F94-5EF7-4347-982E-3AF90E7823BF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3B338-4DB9-4431-997E-3C240DCD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Theater curtain clip art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57401" y="1143000"/>
            <a:ext cx="5029199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TALLADEGA</a:t>
            </a:r>
          </a:p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COUNTY </a:t>
            </a:r>
          </a:p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ALUMNAE</a:t>
            </a:r>
          </a:p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CHAPTER (TCAC)</a:t>
            </a:r>
          </a:p>
          <a:p>
            <a:pPr algn="ctr"/>
            <a:endParaRPr lang="en-US" sz="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DELTA SIGMA THETA SORORITY, INC.</a:t>
            </a:r>
          </a:p>
          <a:p>
            <a:pPr algn="ctr"/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Calligraphy" pitchFamily="66" charset="0"/>
              </a:rPr>
              <a:t>PRESENTS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Lucida Calligraphy" pitchFamily="66" charset="0"/>
            </a:endParaRPr>
          </a:p>
        </p:txBody>
      </p:sp>
    </p:spTree>
  </p:cSld>
  <p:clrMapOvr>
    <a:masterClrMapping/>
  </p:clrMapOvr>
  <p:transition advTm="897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Heart parachut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447800"/>
            <a:ext cx="8382000" cy="5257799"/>
          </a:xfrm>
          <a:solidFill>
            <a:srgbClr val="FF0000"/>
          </a:solidFill>
        </p:spPr>
      </p:pic>
      <p:pic>
        <p:nvPicPr>
          <p:cNvPr id="1026" name="Picture 2" descr="F:\celebrate your he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04800"/>
            <a:ext cx="8305800" cy="1143000"/>
          </a:xfrm>
          <a:prstGeom prst="rect">
            <a:avLst/>
          </a:prstGeom>
          <a:noFill/>
        </p:spPr>
      </p:pic>
    </p:spTree>
  </p:cSld>
  <p:clrMapOvr>
    <a:masterClrMapping/>
  </p:clrMapOvr>
  <p:transition advTm="756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265238"/>
          </a:xfr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OUR MEMBERS INVITE YOU TO JOIN US IN BRINGING AWARENESS TO HEALTHY HEART INITIATIVES</a:t>
            </a:r>
          </a:p>
        </p:txBody>
      </p:sp>
      <p:pic>
        <p:nvPicPr>
          <p:cNvPr id="6" name="Content Placeholder 3" descr="Chapter picture, 2019-2020 resized.jpg"/>
          <p:cNvPicPr>
            <a:picLocks noGrp="1" noChangeAspect="1"/>
          </p:cNvPicPr>
          <p:nvPr>
            <p:ph idx="1"/>
          </p:nvPr>
        </p:nvPicPr>
        <p:blipFill>
          <a:blip r:embed="rId2"/>
          <a:srcRect b="18182"/>
          <a:stretch>
            <a:fillRect/>
          </a:stretch>
        </p:blipFill>
        <p:spPr>
          <a:xfrm>
            <a:off x="457200" y="1447800"/>
            <a:ext cx="8305800" cy="4876800"/>
          </a:xfrm>
          <a:ln>
            <a:solidFill>
              <a:srgbClr val="FF0000"/>
            </a:solidFill>
          </a:ln>
        </p:spPr>
      </p:pic>
    </p:spTree>
  </p:cSld>
  <p:clrMapOvr>
    <a:masterClrMapping/>
  </p:clrMapOvr>
  <p:transition advTm="772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400" dirty="0"/>
              <a:t>IN 2004, THE AMERICAN HEART ASSOCIATION (AHA) STEPPED FORWARD TO BRING AWARENESS  TO HEART DISEASE AND STROKE AS THE NUMBER ONE KILLER OF WOMEN. AHA CREATED:</a:t>
            </a:r>
          </a:p>
        </p:txBody>
      </p:sp>
      <p:pic>
        <p:nvPicPr>
          <p:cNvPr id="4" name="Content Placeholder 3" descr="Go Red for Women Dress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2924" y="1600200"/>
            <a:ext cx="4678152" cy="4525963"/>
          </a:xfrm>
        </p:spPr>
      </p:pic>
      <p:sp>
        <p:nvSpPr>
          <p:cNvPr id="5" name="TextBox 4"/>
          <p:cNvSpPr txBox="1"/>
          <p:nvPr/>
        </p:nvSpPr>
        <p:spPr>
          <a:xfrm>
            <a:off x="5562600" y="3276600"/>
            <a:ext cx="3429000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400" dirty="0"/>
              <a:t>FOR  WOMEN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962400"/>
            <a:ext cx="1905000" cy="224676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 RED DRESS IS THE NATIONAL SYMBOL FOR  WOMEN AND HEART DISEASE AWARENESS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4724400"/>
            <a:ext cx="2590800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TO ADDRESS THIS PROBLEM</a:t>
            </a:r>
          </a:p>
        </p:txBody>
      </p:sp>
    </p:spTree>
  </p:cSld>
  <p:clrMapOvr>
    <a:masterClrMapping/>
  </p:clrMapOvr>
  <p:transition advTm="772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OUR MEMBERS WEAR THEIR</a:t>
            </a:r>
            <a:br>
              <a:rPr lang="en-US" dirty="0"/>
            </a:br>
            <a:r>
              <a:rPr lang="en-US" dirty="0"/>
              <a:t> RED DRESSES</a:t>
            </a:r>
          </a:p>
        </p:txBody>
      </p:sp>
      <p:pic>
        <p:nvPicPr>
          <p:cNvPr id="4" name="Content Placeholder 3" descr="Nov 16 State Clus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447800"/>
            <a:ext cx="8229600" cy="5257800"/>
          </a:xfrm>
        </p:spPr>
      </p:pic>
    </p:spTree>
  </p:cSld>
  <p:clrMapOvr>
    <a:masterClrMapping/>
  </p:clrMapOvr>
  <p:transition advTm="705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800" dirty="0" err="1"/>
              <a:t>Soror</a:t>
            </a:r>
            <a:r>
              <a:rPr lang="en-US" sz="1800" dirty="0"/>
              <a:t> Juliette Smith, Go Red Coordinator</a:t>
            </a:r>
          </a:p>
        </p:txBody>
      </p:sp>
      <p:pic>
        <p:nvPicPr>
          <p:cNvPr id="7" name="Content Placeholder 6" descr="Go Red for Women Feb is american heart m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229600" cy="12192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800" dirty="0"/>
              <a:t>  </a:t>
            </a:r>
            <a:r>
              <a:rPr lang="en-US" sz="1800" dirty="0" err="1"/>
              <a:t>Soror</a:t>
            </a:r>
            <a:r>
              <a:rPr lang="en-US" sz="1800" dirty="0"/>
              <a:t> Angela McKenzie,  PP&amp;D Chair </a:t>
            </a:r>
          </a:p>
        </p:txBody>
      </p:sp>
      <p:pic>
        <p:nvPicPr>
          <p:cNvPr id="8" name="Content Placeholder 7" descr="I am inspired - Angie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39000" y="2133600"/>
            <a:ext cx="1444752" cy="1926335"/>
          </a:xfrm>
        </p:spPr>
      </p:pic>
      <p:pic>
        <p:nvPicPr>
          <p:cNvPr id="9" name="Picture 8" descr="Juliette I am inspired - Grou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133600"/>
            <a:ext cx="1524000" cy="1981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05000" y="2209801"/>
            <a:ext cx="5334000" cy="48936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URGE YOU TO JOIN US ON</a:t>
            </a:r>
          </a:p>
          <a:p>
            <a:pPr algn="ctr"/>
            <a:r>
              <a:rPr lang="en-US" sz="2000" dirty="0"/>
              <a:t> </a:t>
            </a:r>
            <a:r>
              <a:rPr lang="en-US" sz="4800" dirty="0"/>
              <a:t>FEBRUARY 5, 2021</a:t>
            </a:r>
          </a:p>
          <a:p>
            <a:pPr algn="ctr"/>
            <a:r>
              <a:rPr lang="en-US" sz="2000" dirty="0"/>
              <a:t>FOR</a:t>
            </a:r>
          </a:p>
          <a:p>
            <a:pPr algn="ctr"/>
            <a:r>
              <a:rPr lang="en-US" sz="3200" dirty="0"/>
              <a:t> </a:t>
            </a:r>
            <a:r>
              <a:rPr lang="en-US" sz="3200" u="sng" dirty="0"/>
              <a:t>GO RED AND WEAR RED DAY!</a:t>
            </a:r>
          </a:p>
          <a:p>
            <a:pPr algn="ctr"/>
            <a:r>
              <a:rPr lang="en-US" sz="2000" dirty="0"/>
              <a:t>Note:  In 2005, DST, Inc. became the first sorority to form a national  partnership with the American Heart Association  for the</a:t>
            </a:r>
          </a:p>
          <a:p>
            <a:pPr algn="ctr"/>
            <a:r>
              <a:rPr lang="en-US" sz="2000" dirty="0"/>
              <a:t>  “GO RED FOR WOMEN”</a:t>
            </a:r>
          </a:p>
          <a:p>
            <a:pPr algn="ctr"/>
            <a:r>
              <a:rPr lang="en-US" sz="2000" dirty="0"/>
              <a:t> campaign and launched</a:t>
            </a:r>
          </a:p>
          <a:p>
            <a:pPr algn="ctr"/>
            <a:r>
              <a:rPr lang="en-US" sz="2000" dirty="0"/>
              <a:t>“ GO RED AND WEAR RED“</a:t>
            </a:r>
          </a:p>
          <a:p>
            <a:pPr algn="ctr"/>
            <a:r>
              <a:rPr lang="en-US" sz="2000" dirty="0"/>
              <a:t>in February 2013.</a:t>
            </a:r>
          </a:p>
          <a:p>
            <a:pPr algn="ctr"/>
            <a:endParaRPr lang="en-US" sz="3200" u="sng" dirty="0"/>
          </a:p>
          <a:p>
            <a:pPr algn="ctr"/>
            <a:endParaRPr lang="en-US" sz="2000" u="sng" dirty="0"/>
          </a:p>
        </p:txBody>
      </p:sp>
      <p:pic>
        <p:nvPicPr>
          <p:cNvPr id="11" name="Picture 10" descr="dancing delta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4114800"/>
            <a:ext cx="1530350" cy="2438400"/>
          </a:xfrm>
          <a:prstGeom prst="rect">
            <a:avLst/>
          </a:prstGeom>
        </p:spPr>
      </p:pic>
      <p:pic>
        <p:nvPicPr>
          <p:cNvPr id="12" name="Picture 11" descr="dancing delta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4038600"/>
            <a:ext cx="1530350" cy="2438400"/>
          </a:xfrm>
          <a:prstGeom prst="rect">
            <a:avLst/>
          </a:prstGeom>
        </p:spPr>
      </p:pic>
    </p:spTree>
  </p:cSld>
  <p:clrMapOvr>
    <a:masterClrMapping/>
  </p:clrMapOvr>
  <p:transition advTm="728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WOMAN WHO GOES RED WILL HAPPILY OBSERVE:</a:t>
            </a:r>
          </a:p>
        </p:txBody>
      </p:sp>
      <p:pic>
        <p:nvPicPr>
          <p:cNvPr id="8" name="Content Placeholder 7" descr="Go Red Wear Red Day 2 wEAR rED DA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300" y="2057400"/>
            <a:ext cx="5105400" cy="4136021"/>
          </a:xfrm>
          <a:prstGeom prst="rect">
            <a:avLst/>
          </a:prstGeom>
        </p:spPr>
      </p:pic>
    </p:spTree>
  </p:cSld>
  <p:clrMapOvr>
    <a:masterClrMapping/>
  </p:clrMapOvr>
  <p:transition advTm="705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HERE ARE SOME HELPFUL TIPS TO KEEP  YOUR HEART HEALTHY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81400" y="990600"/>
            <a:ext cx="2667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eXERCISE - GO R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581400"/>
            <a:ext cx="2228108" cy="2286000"/>
          </a:xfrm>
          <a:prstGeom prst="rect">
            <a:avLst/>
          </a:prstGeom>
        </p:spPr>
      </p:pic>
      <p:pic>
        <p:nvPicPr>
          <p:cNvPr id="2052" name="Picture 4" descr="Doctor Logo Clipart | Free download on ClipArtMa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581400"/>
            <a:ext cx="2362200" cy="2362200"/>
          </a:xfrm>
          <a:prstGeom prst="rect">
            <a:avLst/>
          </a:prstGeom>
          <a:noFill/>
        </p:spPr>
      </p:pic>
      <p:pic>
        <p:nvPicPr>
          <p:cNvPr id="2054" name="Picture 6" descr="Friends Talking Stock Vector Illustration And Royalty Free Friends Talking  Clipar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533400"/>
            <a:ext cx="2143125" cy="21431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705600" y="5943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SEE YOUR DOCTOR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1000" y="594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EXCERCISE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57600" y="266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EAT A HEALTHY DIET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9400" y="2743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TALK WITH FRIENDS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1447800"/>
            <a:ext cx="3048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DON’T FORGET FEBRUARY 5, 2021!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91000" cy="6397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LOVE YOUR HEART</a:t>
            </a:r>
            <a:endParaRPr lang="en-US" dirty="0"/>
          </a:p>
        </p:txBody>
      </p:sp>
      <p:pic>
        <p:nvPicPr>
          <p:cNvPr id="7" name="Content Placeholder 6" descr="Carolyn Spann cropp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000" y="2077521"/>
            <a:ext cx="1447800" cy="173247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AND ENCOURAGE OTHERS.</a:t>
            </a:r>
            <a:endParaRPr lang="en-US" dirty="0"/>
          </a:p>
        </p:txBody>
      </p:sp>
      <p:pic>
        <p:nvPicPr>
          <p:cNvPr id="8" name="Content Placeholder 7" descr="Go Red Wear Red 2-Walmar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181600" y="2209800"/>
            <a:ext cx="2857500" cy="4038600"/>
          </a:xfrm>
        </p:spPr>
      </p:pic>
      <p:pic>
        <p:nvPicPr>
          <p:cNvPr id="9" name="Picture 8" descr="Go Red Wear Red Love Your heart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2209800" y="2133600"/>
            <a:ext cx="1295400" cy="1676399"/>
          </a:xfrm>
          <a:prstGeom prst="rect">
            <a:avLst/>
          </a:prstGeom>
        </p:spPr>
      </p:pic>
      <p:pic>
        <p:nvPicPr>
          <p:cNvPr id="5122" name="Picture 2" descr="F:\Go Red Wear Red 4Delois &amp; other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810000"/>
            <a:ext cx="2743200" cy="236219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62000" y="6172200"/>
            <a:ext cx="7391399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SUPPORT THE AMERICAN HEART ASSOCIATION!</a:t>
            </a:r>
          </a:p>
        </p:txBody>
      </p:sp>
      <p:pic>
        <p:nvPicPr>
          <p:cNvPr id="12" name="Picture 11" descr="Kenesha Knight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5200" y="2209801"/>
            <a:ext cx="1676400" cy="16001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3810000"/>
            <a:ext cx="1676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215</Words>
  <Application>Microsoft Office PowerPoint</Application>
  <PresentationFormat>On-screen Show (4:3)</PresentationFormat>
  <Paragraphs>37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Lucida Calligraphy</vt:lpstr>
      <vt:lpstr>Office Theme</vt:lpstr>
      <vt:lpstr>PowerPoint Presentation</vt:lpstr>
      <vt:lpstr>PowerPoint Presentation</vt:lpstr>
      <vt:lpstr>OUR MEMBERS INVITE YOU TO JOIN US IN BRINGING AWARENESS TO HEALTHY HEART INITIATIVES</vt:lpstr>
      <vt:lpstr>IN 2004, THE AMERICAN HEART ASSOCIATION (AHA) STEPPED FORWARD TO BRING AWARENESS  TO HEART DISEASE AND STROKE AS THE NUMBER ONE KILLER OF WOMEN. AHA CREATED:</vt:lpstr>
      <vt:lpstr>OUR MEMBERS WEAR THEIR  RED DRESSES</vt:lpstr>
      <vt:lpstr>PowerPoint Presentation</vt:lpstr>
      <vt:lpstr>THE WOMAN WHO GOES RED WILL HAPPILY OBSERVE:</vt:lpstr>
      <vt:lpstr>HERE ARE SOME HELPFUL TIPS TO KEEP  YOUR HEART HEALTHY</vt:lpstr>
      <vt:lpstr>DON’T FORGET FEBRUARY 5, 2021!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SMITH</dc:creator>
  <cp:lastModifiedBy>Pamela McTier</cp:lastModifiedBy>
  <cp:revision>60</cp:revision>
  <dcterms:created xsi:type="dcterms:W3CDTF">2020-11-12T02:10:33Z</dcterms:created>
  <dcterms:modified xsi:type="dcterms:W3CDTF">2021-02-05T16:26:01Z</dcterms:modified>
</cp:coreProperties>
</file>